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65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61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61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8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9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11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29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9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23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29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80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85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865458"/>
          </a:xfrm>
        </p:spPr>
        <p:txBody>
          <a:bodyPr>
            <a:normAutofit fontScale="90000"/>
          </a:bodyPr>
          <a:lstStyle/>
          <a:p>
            <a:r>
              <a:rPr lang="mr-IN" sz="4000" dirty="0" smtClean="0">
                <a:solidFill>
                  <a:srgbClr val="FF0000"/>
                </a:solidFill>
              </a:rPr>
              <a:t>शहीद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mr-IN" sz="4000" dirty="0" smtClean="0">
                <a:solidFill>
                  <a:srgbClr val="FF0000"/>
                </a:solidFill>
              </a:rPr>
              <a:t>हवालदार सुजीत नवनाथ किर्दत </a:t>
            </a:r>
            <a:r>
              <a:rPr lang="mr-IN" dirty="0" smtClean="0">
                <a:solidFill>
                  <a:srgbClr val="FF0000"/>
                </a:solidFill>
              </a:rPr>
              <a:t>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56792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नाम 		: शहीद हवालदार सुजीत नवनाथ किर्दत </a:t>
            </a:r>
            <a:endParaRPr lang="en-US" dirty="0" smtClean="0"/>
          </a:p>
          <a:p>
            <a:r>
              <a:rPr lang="mr-IN" dirty="0" smtClean="0"/>
              <a:t>यूनिट 		: 106 बॉम्बे इंजीनियर रेजिमेंटजन्म </a:t>
            </a:r>
            <a:endParaRPr lang="en-US" dirty="0" smtClean="0"/>
          </a:p>
          <a:p>
            <a:r>
              <a:rPr lang="mr-IN" dirty="0" smtClean="0"/>
              <a:t>तिथि		: 22 जून 1982</a:t>
            </a:r>
            <a:endParaRPr lang="en-US" dirty="0" smtClean="0"/>
          </a:p>
          <a:p>
            <a:r>
              <a:rPr lang="mr-IN" dirty="0" smtClean="0"/>
              <a:t>भर्ती तिथि	: 5 दिसंबर 2010.</a:t>
            </a:r>
            <a:endParaRPr lang="en-US" dirty="0" smtClean="0"/>
          </a:p>
          <a:p>
            <a:r>
              <a:rPr lang="mr-IN" dirty="0" smtClean="0"/>
              <a:t>शहीद तिथि	: 20 दिसंबर 2020</a:t>
            </a:r>
            <a:endParaRPr lang="en-US" dirty="0" smtClean="0"/>
          </a:p>
          <a:p>
            <a:r>
              <a:rPr lang="mr-IN" dirty="0"/>
              <a:t>शहीद का </a:t>
            </a:r>
            <a:r>
              <a:rPr lang="mr-IN" dirty="0" smtClean="0"/>
              <a:t>स्थान	: सियाचिन </a:t>
            </a:r>
            <a:r>
              <a:rPr lang="hi-IN" dirty="0" smtClean="0"/>
              <a:t>ग्लैसियर</a:t>
            </a:r>
            <a:r>
              <a:rPr lang="mr-IN" dirty="0" smtClean="0"/>
              <a:t> LOC </a:t>
            </a:r>
            <a:endParaRPr lang="en-US" dirty="0" smtClean="0"/>
          </a:p>
          <a:p>
            <a:r>
              <a:rPr lang="mr-IN" dirty="0" smtClean="0"/>
              <a:t>पत्नी का नाम	: श्रीमती सुवर्णा सुजीत किरदाती</a:t>
            </a:r>
            <a:endParaRPr lang="en-US" dirty="0" smtClean="0"/>
          </a:p>
          <a:p>
            <a:r>
              <a:rPr lang="mr-IN" dirty="0" smtClean="0"/>
              <a:t>गाव का पता 	: पोस्ट चिंचनर (निम), तालुका व जिला : सातारा </a:t>
            </a:r>
            <a:endParaRPr lang="en-US" dirty="0" smtClean="0"/>
          </a:p>
          <a:p>
            <a:endParaRPr lang="mr-IN" dirty="0" smtClean="0"/>
          </a:p>
          <a:p>
            <a:r>
              <a:rPr lang="mr-IN" dirty="0"/>
              <a:t>शहीद हवालदार सुजीत </a:t>
            </a:r>
            <a:r>
              <a:rPr lang="mr-IN" dirty="0" smtClean="0"/>
              <a:t>नवनाथ किरदत्त </a:t>
            </a:r>
            <a:r>
              <a:rPr lang="hi-IN" dirty="0" smtClean="0"/>
              <a:t>यह </a:t>
            </a:r>
            <a:r>
              <a:rPr lang="mr-IN" dirty="0" smtClean="0"/>
              <a:t>5 दिसंबर 2010 </a:t>
            </a:r>
            <a:r>
              <a:rPr lang="hi-IN" dirty="0" smtClean="0"/>
              <a:t>को </a:t>
            </a:r>
            <a:r>
              <a:rPr lang="mr-IN" dirty="0" smtClean="0"/>
              <a:t>भारतीय सेना 106 बॉम्बे इंजीनियर रेजिमेंट</a:t>
            </a:r>
            <a:r>
              <a:rPr lang="hi-IN" dirty="0" smtClean="0"/>
              <a:t> </a:t>
            </a:r>
            <a:r>
              <a:rPr lang="mr-IN" dirty="0" smtClean="0"/>
              <a:t>मे </a:t>
            </a:r>
            <a:r>
              <a:rPr lang="hi-IN" dirty="0" smtClean="0"/>
              <a:t>शामील हु</a:t>
            </a:r>
            <a:r>
              <a:rPr lang="mr-IN" dirty="0" smtClean="0"/>
              <a:t>ये </a:t>
            </a:r>
            <a:r>
              <a:rPr lang="hi-IN" dirty="0" smtClean="0"/>
              <a:t>l </a:t>
            </a:r>
            <a:r>
              <a:rPr lang="mr-IN" dirty="0"/>
              <a:t>इनकी बटालीयन </a:t>
            </a:r>
            <a:r>
              <a:rPr lang="hi-IN" dirty="0"/>
              <a:t>दुनिया का सबसे ठंडा और दुर्गम क्षेत्र </a:t>
            </a:r>
            <a:r>
              <a:rPr lang="mr-IN" dirty="0"/>
              <a:t>सियाचिन </a:t>
            </a:r>
            <a:r>
              <a:rPr lang="hi-IN" dirty="0"/>
              <a:t>ग्लैसियर के </a:t>
            </a:r>
            <a:r>
              <a:rPr lang="mr-IN" dirty="0"/>
              <a:t>LOC </a:t>
            </a:r>
            <a:r>
              <a:rPr lang="hi-IN" dirty="0"/>
              <a:t>पर </a:t>
            </a:r>
            <a:r>
              <a:rPr lang="mr-IN" dirty="0"/>
              <a:t>तैनात थी l हवालदार सुजीत नवनाथ किर्दत</a:t>
            </a:r>
            <a:r>
              <a:rPr lang="mr-IN" dirty="0" smtClean="0"/>
              <a:t> </a:t>
            </a:r>
            <a:r>
              <a:rPr lang="mr-IN" dirty="0"/>
              <a:t>इन्हे अपने बेस कॅम्प से </a:t>
            </a:r>
            <a:r>
              <a:rPr lang="mr-IN" dirty="0" smtClean="0"/>
              <a:t>अपने साथीयो </a:t>
            </a:r>
            <a:r>
              <a:rPr lang="mr-IN" dirty="0"/>
              <a:t>के लिये गोला बारूद लेकर जाने का टास्क मिला वह अपनी </a:t>
            </a:r>
            <a:r>
              <a:rPr lang="hi-IN" dirty="0"/>
              <a:t>जिम्मेवारी को पूरी करके वापस</a:t>
            </a:r>
            <a:r>
              <a:rPr lang="mr-IN" dirty="0"/>
              <a:t> </a:t>
            </a:r>
            <a:r>
              <a:rPr lang="hi-IN" dirty="0"/>
              <a:t>आते समय अचानक मौसम खराब होने के कारण </a:t>
            </a:r>
            <a:r>
              <a:rPr lang="mr-IN" dirty="0"/>
              <a:t>और </a:t>
            </a:r>
            <a:r>
              <a:rPr lang="hi-IN" dirty="0"/>
              <a:t>भारी हिमपात </a:t>
            </a:r>
            <a:r>
              <a:rPr lang="mr-IN" dirty="0"/>
              <a:t>होने के कारण</a:t>
            </a:r>
            <a:r>
              <a:rPr lang="hi-IN" dirty="0"/>
              <a:t> रास्ता काफी धुंदला दिखाई दे रहा था, जिस गाड़ी मे लौट रहे थे उस गाड़ी </a:t>
            </a:r>
            <a:r>
              <a:rPr lang="mr-IN" dirty="0"/>
              <a:t>के ड्रायव्हर का </a:t>
            </a:r>
            <a:r>
              <a:rPr lang="hi-IN" dirty="0"/>
              <a:t>नियंत्रण </a:t>
            </a:r>
            <a:r>
              <a:rPr lang="hi-IN" dirty="0" smtClean="0"/>
              <a:t>खो</a:t>
            </a:r>
            <a:r>
              <a:rPr lang="mr-IN" dirty="0" smtClean="0"/>
              <a:t> </a:t>
            </a:r>
            <a:r>
              <a:rPr lang="hi-IN" dirty="0" smtClean="0"/>
              <a:t>जाने </a:t>
            </a:r>
            <a:r>
              <a:rPr lang="hi-IN" dirty="0"/>
              <a:t>की वजह </a:t>
            </a:r>
            <a:r>
              <a:rPr lang="mr-IN" dirty="0" smtClean="0"/>
              <a:t>से </a:t>
            </a:r>
            <a:r>
              <a:rPr lang="hi-IN" dirty="0" smtClean="0"/>
              <a:t>गाड़ी </a:t>
            </a:r>
            <a:r>
              <a:rPr lang="hi-IN" dirty="0"/>
              <a:t>गहरी खाई मे गिर गयी और </a:t>
            </a:r>
            <a:r>
              <a:rPr lang="mr-IN" dirty="0"/>
              <a:t>हवालदार सुजीत नवनाथ किर्दत</a:t>
            </a:r>
            <a:r>
              <a:rPr lang="hi-IN" dirty="0" smtClean="0"/>
              <a:t> </a:t>
            </a:r>
            <a:r>
              <a:rPr lang="mr-IN" dirty="0"/>
              <a:t>अपने अन्य 4 ज</a:t>
            </a:r>
            <a:r>
              <a:rPr lang="hi-IN" dirty="0"/>
              <a:t>वा</a:t>
            </a:r>
            <a:r>
              <a:rPr lang="mr-IN" dirty="0"/>
              <a:t>नो के साथ </a:t>
            </a:r>
            <a:r>
              <a:rPr lang="hi-IN" dirty="0"/>
              <a:t>वीरगति को प्राप्त </a:t>
            </a:r>
            <a:r>
              <a:rPr lang="mr-IN" dirty="0"/>
              <a:t>हो </a:t>
            </a:r>
            <a:r>
              <a:rPr lang="mr-IN" dirty="0" smtClean="0"/>
              <a:t>गये l उनके पश्चात उनकी </a:t>
            </a:r>
            <a:r>
              <a:rPr lang="hi-IN" dirty="0" smtClean="0"/>
              <a:t>वीरपत्नी श्रीमति </a:t>
            </a:r>
            <a:r>
              <a:rPr lang="mr-IN" dirty="0" smtClean="0"/>
              <a:t>सुवर्णा सुजीत किर्दत </a:t>
            </a:r>
            <a:r>
              <a:rPr lang="hi-IN" dirty="0" smtClean="0"/>
              <a:t>और उनके 2 बेटे और माता पिता है।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980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TAILS OF SHAHEED VEER JAWAN 2022\Veer Javan Purskar\7.Sahid Sujit Navnath kirdat\WhatsApp Image 2022-07-16 at 5.31.33 PM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336" y="1219200"/>
            <a:ext cx="4176464" cy="548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5800" y="76200"/>
            <a:ext cx="7772400" cy="8654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r-IN" smtClean="0">
                <a:solidFill>
                  <a:srgbClr val="FF0000"/>
                </a:solidFill>
              </a:rPr>
              <a:t>शहीद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mr-IN" smtClean="0">
                <a:solidFill>
                  <a:srgbClr val="FF0000"/>
                </a:solidFill>
              </a:rPr>
              <a:t>हवालदार सुजीत नवनाथ किर्दत  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38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:\DETAILS OF SHAHEED VEER JAWAN 2022\Veer Javan Purskar\7.Sahid Sujit Navnath kirdat\WhatsApp Image 2022-07-16 at 5.31.32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73442"/>
            <a:ext cx="6120680" cy="513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5800" y="76200"/>
            <a:ext cx="7772400" cy="8654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r-IN" smtClean="0">
                <a:solidFill>
                  <a:srgbClr val="FF0000"/>
                </a:solidFill>
              </a:rPr>
              <a:t>शहीद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mr-IN" smtClean="0">
                <a:solidFill>
                  <a:srgbClr val="FF0000"/>
                </a:solidFill>
              </a:rPr>
              <a:t>हवालदार सुजीत नवनाथ किर्दत  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103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16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शहीद हवालदार सुजीत नवनाथ किर्दत  </vt:lpstr>
      <vt:lpstr>PowerPoint Presentation</vt:lpstr>
      <vt:lpstr>PowerPoint Presentation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SUJIT NAVNATH KIDRAT</dc:title>
  <dc:creator>SECURE SERVICES</dc:creator>
  <cp:lastModifiedBy>SECURE SERVICES</cp:lastModifiedBy>
  <cp:revision>26</cp:revision>
  <dcterms:created xsi:type="dcterms:W3CDTF">2022-07-20T10:07:16Z</dcterms:created>
  <dcterms:modified xsi:type="dcterms:W3CDTF">2022-07-23T12:52:48Z</dcterms:modified>
</cp:coreProperties>
</file>